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9" d="100"/>
          <a:sy n="29" d="100"/>
        </p:scale>
        <p:origin x="1206" y="24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264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860608" y="24483059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R="0" lvl="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6351421" y="33814228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5743846" y="63507938"/>
            <a:ext cx="51402048" cy="179642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57685963" y="63507938"/>
            <a:ext cx="51402054" cy="179642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559696" y="27763472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/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/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D297C4-32D4-46D9-94DC-DDD82D285F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b="16522"/>
          <a:stretch/>
        </p:blipFill>
        <p:spPr>
          <a:xfrm>
            <a:off x="40026" y="0"/>
            <a:ext cx="32404050" cy="5672137"/>
          </a:xfrm>
          <a:prstGeom prst="rect">
            <a:avLst/>
          </a:prstGeom>
        </p:spPr>
      </p:pic>
      <p:sp>
        <p:nvSpPr>
          <p:cNvPr id="92" name="Google Shape;92;p13"/>
          <p:cNvSpPr/>
          <p:nvPr/>
        </p:nvSpPr>
        <p:spPr>
          <a:xfrm>
            <a:off x="40026" y="-228600"/>
            <a:ext cx="32540574" cy="6103937"/>
          </a:xfrm>
          <a:prstGeom prst="wave">
            <a:avLst>
              <a:gd name="adj1" fmla="val 2700"/>
              <a:gd name="adj2" fmla="val 0"/>
            </a:avLst>
          </a:prstGeom>
          <a:solidFill>
            <a:schemeClr val="bg2">
              <a:lumMod val="40000"/>
              <a:lumOff val="60000"/>
              <a:alpha val="26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788A3EE7-7D2C-412F-A336-AA6AF869E9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5357" y="678529"/>
            <a:ext cx="3618591" cy="361859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261C4F9-D53C-425C-A5D0-559B7CB1AB79}"/>
              </a:ext>
            </a:extLst>
          </p:cNvPr>
          <p:cNvSpPr/>
          <p:nvPr/>
        </p:nvSpPr>
        <p:spPr>
          <a:xfrm>
            <a:off x="508578" y="3737021"/>
            <a:ext cx="597475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ENPEC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1A62FC-D9CC-4D9E-A571-342B4F39EA3D}"/>
              </a:ext>
            </a:extLst>
          </p:cNvPr>
          <p:cNvSpPr/>
          <p:nvPr/>
        </p:nvSpPr>
        <p:spPr>
          <a:xfrm>
            <a:off x="3941761" y="-174909"/>
            <a:ext cx="2460058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II E N P E 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EEB656-18F1-4AD2-A474-54A8651CB72A}"/>
              </a:ext>
            </a:extLst>
          </p:cNvPr>
          <p:cNvSpPr/>
          <p:nvPr/>
        </p:nvSpPr>
        <p:spPr>
          <a:xfrm>
            <a:off x="9166285" y="3573909"/>
            <a:ext cx="1407148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II Encontro de Pesquisadores em Economia</a:t>
            </a:r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9" name="Onda 18">
            <a:extLst>
              <a:ext uri="{FF2B5EF4-FFF2-40B4-BE49-F238E27FC236}">
                <a16:creationId xmlns:a16="http://schemas.microsoft.com/office/drawing/2014/main" id="{5830FE4A-72BF-41ED-8178-0D90D5D320FB}"/>
              </a:ext>
            </a:extLst>
          </p:cNvPr>
          <p:cNvSpPr/>
          <p:nvPr/>
        </p:nvSpPr>
        <p:spPr>
          <a:xfrm>
            <a:off x="-33338" y="37933313"/>
            <a:ext cx="32404051" cy="5672137"/>
          </a:xfrm>
          <a:prstGeom prst="wav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E2FF1ED-BB5F-48C3-8EF5-58F7B654B6AF}"/>
              </a:ext>
            </a:extLst>
          </p:cNvPr>
          <p:cNvSpPr/>
          <p:nvPr/>
        </p:nvSpPr>
        <p:spPr>
          <a:xfrm>
            <a:off x="-88900" y="39633525"/>
            <a:ext cx="32581850" cy="4043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1" name="CaixaDeTexto 37">
            <a:extLst>
              <a:ext uri="{FF2B5EF4-FFF2-40B4-BE49-F238E27FC236}">
                <a16:creationId xmlns:a16="http://schemas.microsoft.com/office/drawing/2014/main" id="{4D44A757-871C-42B7-91A7-36D9BF2B2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8883650"/>
            <a:ext cx="13752513" cy="762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52AD361-9557-4C98-AE43-0E2F532C992E}"/>
              </a:ext>
            </a:extLst>
          </p:cNvPr>
          <p:cNvSpPr txBox="1"/>
          <p:nvPr/>
        </p:nvSpPr>
        <p:spPr>
          <a:xfrm>
            <a:off x="814388" y="7705725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C320006-7E96-4970-A7FE-A9E243DFD3D1}"/>
              </a:ext>
            </a:extLst>
          </p:cNvPr>
          <p:cNvSpPr txBox="1"/>
          <p:nvPr/>
        </p:nvSpPr>
        <p:spPr>
          <a:xfrm>
            <a:off x="17067213" y="7847013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DESENVOLVIMENTO/RESULTADOS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88D98BA-2011-49CB-82F0-0E7B4A1A30A8}"/>
              </a:ext>
            </a:extLst>
          </p:cNvPr>
          <p:cNvSpPr txBox="1"/>
          <p:nvPr/>
        </p:nvSpPr>
        <p:spPr>
          <a:xfrm>
            <a:off x="16922750" y="19532600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89C2FD0-B96E-4ADC-A721-A4DB586CF1DD}"/>
              </a:ext>
            </a:extLst>
          </p:cNvPr>
          <p:cNvSpPr txBox="1"/>
          <p:nvPr/>
        </p:nvSpPr>
        <p:spPr>
          <a:xfrm>
            <a:off x="16891000" y="30172025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6A30B2EB-277A-4279-8CEA-DF5A8BB7ABE2}"/>
              </a:ext>
            </a:extLst>
          </p:cNvPr>
          <p:cNvSpPr txBox="1"/>
          <p:nvPr/>
        </p:nvSpPr>
        <p:spPr>
          <a:xfrm>
            <a:off x="1009650" y="20810538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1915413-57CA-49C6-B0C5-BDF54D5D6600}"/>
              </a:ext>
            </a:extLst>
          </p:cNvPr>
          <p:cNvSpPr txBox="1"/>
          <p:nvPr/>
        </p:nvSpPr>
        <p:spPr>
          <a:xfrm>
            <a:off x="1092200" y="30172025"/>
            <a:ext cx="11553825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086" tIns="41043" rIns="82086" bIns="41043">
            <a:spAutoFit/>
          </a:bodyPr>
          <a:lstStyle/>
          <a:p>
            <a:pPr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500" b="1" dirty="0">
                <a:latin typeface="Arial" pitchFamily="34" charset="0"/>
                <a:cs typeface="Arial" pitchFamily="34" charset="0"/>
              </a:rPr>
              <a:t>MATERIAIS E MÉTODOS</a:t>
            </a:r>
          </a:p>
        </p:txBody>
      </p:sp>
      <p:sp>
        <p:nvSpPr>
          <p:cNvPr id="31" name="CaixaDeTexto 37">
            <a:extLst>
              <a:ext uri="{FF2B5EF4-FFF2-40B4-BE49-F238E27FC236}">
                <a16:creationId xmlns:a16="http://schemas.microsoft.com/office/drawing/2014/main" id="{917E4FBD-6C2C-4D71-8E37-055457BE8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22107525"/>
            <a:ext cx="13752513" cy="762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sp>
        <p:nvSpPr>
          <p:cNvPr id="32" name="CaixaDeTexto 37">
            <a:extLst>
              <a:ext uri="{FF2B5EF4-FFF2-40B4-BE49-F238E27FC236}">
                <a16:creationId xmlns:a16="http://schemas.microsoft.com/office/drawing/2014/main" id="{11855969-9CF6-4C49-A260-78E45044F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30891163"/>
            <a:ext cx="13752513" cy="762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sp>
        <p:nvSpPr>
          <p:cNvPr id="33" name="CaixaDeTexto 37">
            <a:extLst>
              <a:ext uri="{FF2B5EF4-FFF2-40B4-BE49-F238E27FC236}">
                <a16:creationId xmlns:a16="http://schemas.microsoft.com/office/drawing/2014/main" id="{0EF219AA-5C6F-44D6-8CE5-73CB29347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5775" y="9799638"/>
            <a:ext cx="13752513" cy="762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sp>
        <p:nvSpPr>
          <p:cNvPr id="34" name="CaixaDeTexto 37">
            <a:extLst>
              <a:ext uri="{FF2B5EF4-FFF2-40B4-BE49-F238E27FC236}">
                <a16:creationId xmlns:a16="http://schemas.microsoft.com/office/drawing/2014/main" id="{BD1F9760-FF72-43B9-9442-AC50024A1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8288" y="20604163"/>
            <a:ext cx="13752512" cy="762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sp>
        <p:nvSpPr>
          <p:cNvPr id="35" name="CaixaDeTexto 37">
            <a:extLst>
              <a:ext uri="{FF2B5EF4-FFF2-40B4-BE49-F238E27FC236}">
                <a16:creationId xmlns:a16="http://schemas.microsoft.com/office/drawing/2014/main" id="{CC317F9A-87ED-4F49-B31D-C0DB0B93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5838" y="31180088"/>
            <a:ext cx="13752512" cy="762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86" tIns="41043" rIns="82086" bIns="41043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500">
                <a:cs typeface="Arial" panose="020B0604020202020204" pitchFamily="34" charset="0"/>
              </a:rPr>
              <a:t>   Arial 35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50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ES_tradnl" altLang="pt-BR" sz="3500"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D89FBE1-F77F-473A-B7BC-B2CC4B2C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095" y="38969650"/>
            <a:ext cx="5141912" cy="38564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DB1AF35-6F57-434C-9066-7B027814E7B3}"/>
              </a:ext>
            </a:extLst>
          </p:cNvPr>
          <p:cNvSpPr/>
          <p:nvPr/>
        </p:nvSpPr>
        <p:spPr>
          <a:xfrm>
            <a:off x="1192178" y="38542679"/>
            <a:ext cx="11253402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2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 A C E</a:t>
            </a:r>
          </a:p>
          <a:p>
            <a:pPr algn="ctr"/>
            <a:r>
              <a:rPr lang="pt-BR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DEPARTAMENTO ACADÊMICO DE CIÊNCIAS ECONÔMICAS</a:t>
            </a:r>
            <a:endParaRPr lang="pt-BR" sz="3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FC8372E2-8297-4630-9BFC-21C59E599B6B}"/>
              </a:ext>
            </a:extLst>
          </p:cNvPr>
          <p:cNvSpPr/>
          <p:nvPr/>
        </p:nvSpPr>
        <p:spPr>
          <a:xfrm>
            <a:off x="19735929" y="39622999"/>
            <a:ext cx="11711861" cy="26314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28 e 29 de novembro de 2019</a:t>
            </a:r>
          </a:p>
          <a:p>
            <a:pPr algn="ctr"/>
            <a:r>
              <a:rPr lang="pt-BR" sz="5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Campus - BR 364, Km 9,5</a:t>
            </a:r>
          </a:p>
          <a:p>
            <a:pPr algn="ctr"/>
            <a:r>
              <a:rPr lang="pt-BR" sz="5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CEP: 76801-059 - Porto Velho - RO</a:t>
            </a:r>
          </a:p>
        </p:txBody>
      </p:sp>
    </p:spTree>
    <p:extLst>
      <p:ext uri="{BB962C8B-B14F-4D97-AF65-F5344CB8AC3E}">
        <p14:creationId xmlns:p14="http://schemas.microsoft.com/office/powerpoint/2010/main" val="1507952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etreiro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74</Words>
  <Application>Microsoft Office PowerPoint</Application>
  <PresentationFormat>Personalizar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Aldhabi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Silveira</dc:creator>
  <cp:lastModifiedBy>Vinícius Silveira</cp:lastModifiedBy>
  <cp:revision>31</cp:revision>
  <dcterms:modified xsi:type="dcterms:W3CDTF">2019-11-06T05:52:12Z</dcterms:modified>
</cp:coreProperties>
</file>